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Etiketa a společenské chování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Projektový den pro žáky ZŠ</a:t>
            </a:r>
            <a:r>
              <a:rPr lang="cs-CZ" dirty="0" smtClean="0"/>
              <a:t>.</a:t>
            </a:r>
            <a:endParaRPr lang="cs-CZ" dirty="0"/>
          </a:p>
          <a:p>
            <a:pPr algn="ctr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854" y="4705622"/>
            <a:ext cx="4633362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5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KDO JSME – </a:t>
            </a:r>
            <a:r>
              <a:rPr lang="cs-CZ" dirty="0" smtClean="0"/>
              <a:t>PV akademie ve spolupráci s Národním domem </a:t>
            </a:r>
            <a:r>
              <a:rPr lang="cs-CZ" dirty="0" smtClean="0"/>
              <a:t>o.p.s.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</a:t>
            </a:r>
            <a:r>
              <a:rPr lang="cs-CZ" dirty="0" smtClean="0"/>
              <a:t> Prostějově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Záleží nám na výchově dětí a mládeže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3305632"/>
            <a:ext cx="4184650" cy="2167611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Pořádáme workshopy pro ZŠ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Provozujeme gastronomický provoz</a:t>
            </a:r>
          </a:p>
          <a:p>
            <a:r>
              <a:rPr lang="cs-CZ" dirty="0" smtClean="0"/>
              <a:t>Zajišťujeme chod restaurace</a:t>
            </a:r>
          </a:p>
          <a:p>
            <a:r>
              <a:rPr lang="cs-CZ" dirty="0" smtClean="0"/>
              <a:t>Pořádáme společenské akce</a:t>
            </a:r>
          </a:p>
          <a:p>
            <a:r>
              <a:rPr lang="cs-CZ" dirty="0" smtClean="0"/>
              <a:t>Připravujeme programy zaměřené pro širší skupinu dětí a mládeže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8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nabízíme: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Projektový den v </a:t>
            </a:r>
            <a:r>
              <a:rPr lang="cs-CZ" dirty="0" smtClean="0"/>
              <a:t>restauraci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Základy společenského chování.</a:t>
            </a:r>
          </a:p>
          <a:p>
            <a:r>
              <a:rPr lang="cs-CZ" dirty="0" smtClean="0"/>
              <a:t>Soubor společenských pravidel.</a:t>
            </a:r>
          </a:p>
          <a:p>
            <a:r>
              <a:rPr lang="cs-CZ" dirty="0" smtClean="0"/>
              <a:t>Základy stolování.</a:t>
            </a:r>
          </a:p>
          <a:p>
            <a:r>
              <a:rPr lang="cs-CZ" dirty="0" smtClean="0"/>
              <a:t>Jak založit stůl.</a:t>
            </a:r>
          </a:p>
          <a:p>
            <a:r>
              <a:rPr lang="cs-CZ" dirty="0" smtClean="0"/>
              <a:t>Jaké příbory se používají k jednotlivým chodům.</a:t>
            </a:r>
          </a:p>
          <a:p>
            <a:r>
              <a:rPr lang="cs-CZ" dirty="0" smtClean="0"/>
              <a:t>Jaké sklenice se používají ke konkrétním nápojům.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532063"/>
            <a:ext cx="4184650" cy="3138487"/>
          </a:xfrm>
        </p:spPr>
      </p:pic>
    </p:spTree>
    <p:extLst>
      <p:ext uri="{BB962C8B-B14F-4D97-AF65-F5344CB8AC3E}">
        <p14:creationId xmlns:p14="http://schemas.microsoft.com/office/powerpoint/2010/main" val="297773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 námi se naučíte a vyzkoušíte si: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Jak správně stolovat.</a:t>
            </a:r>
          </a:p>
          <a:p>
            <a:r>
              <a:rPr lang="cs-CZ" dirty="0" smtClean="0"/>
              <a:t>Jak si správně vybrat z jídelního lístku.</a:t>
            </a:r>
          </a:p>
          <a:p>
            <a:r>
              <a:rPr lang="cs-CZ" dirty="0" smtClean="0"/>
              <a:t>Jaké je pořadí pokrmů a nápojů.</a:t>
            </a:r>
          </a:p>
          <a:p>
            <a:r>
              <a:rPr lang="cs-CZ" dirty="0" smtClean="0"/>
              <a:t>Základní pojmy z gastronomie.</a:t>
            </a:r>
          </a:p>
          <a:p>
            <a:r>
              <a:rPr lang="cs-CZ" dirty="0" smtClean="0"/>
              <a:t>Rozumět všemu co se od vstupu do restaurace odehrává.</a:t>
            </a:r>
          </a:p>
          <a:p>
            <a:r>
              <a:rPr lang="cs-CZ" dirty="0" smtClean="0"/>
              <a:t>Získáte široké obzory a informace o bontonu.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Jak se chovat v restauraci.</a:t>
            </a:r>
          </a:p>
          <a:p>
            <a:r>
              <a:rPr lang="cs-CZ" dirty="0" smtClean="0"/>
              <a:t>Jak komunikovat u stolu.</a:t>
            </a:r>
            <a:endParaRPr lang="cs-CZ" dirty="0"/>
          </a:p>
          <a:p>
            <a:r>
              <a:rPr lang="cs-CZ" dirty="0" smtClean="0"/>
              <a:t>Zážitková gastronomie.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Ochutnáte vybrané menu a nápoje </a:t>
            </a:r>
            <a:r>
              <a:rPr lang="cs-CZ" dirty="0" smtClean="0"/>
              <a:t>speciálně sestavené pro vás.</a:t>
            </a:r>
          </a:p>
          <a:p>
            <a:pPr algn="ctr"/>
            <a:r>
              <a:rPr lang="cs-CZ" dirty="0" smtClean="0"/>
              <a:t>Být v restauraci jako ryba ve </a:t>
            </a:r>
            <a:r>
              <a:rPr lang="cs-CZ" dirty="0" smtClean="0"/>
              <a:t>vodě.</a:t>
            </a:r>
            <a:endParaRPr lang="cs-CZ" dirty="0"/>
          </a:p>
        </p:txBody>
      </p:sp>
      <p:sp>
        <p:nvSpPr>
          <p:cNvPr id="5" name="AutoShape 2" descr="Úroveň obsluhy, i na tom stojí a padá úspěch každé restaurace -  Podnikatel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51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 námi zažijete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Úžasnou atmosféru v opravdové restauraci.</a:t>
            </a:r>
          </a:p>
          <a:p>
            <a:r>
              <a:rPr lang="cs-CZ" dirty="0" smtClean="0"/>
              <a:t>Prohlídku prostor Národního domu.</a:t>
            </a:r>
          </a:p>
          <a:p>
            <a:r>
              <a:rPr lang="cs-CZ" dirty="0" smtClean="0"/>
              <a:t>Nácvik prostření stolu.</a:t>
            </a:r>
          </a:p>
          <a:p>
            <a:r>
              <a:rPr lang="cs-CZ" dirty="0" smtClean="0"/>
              <a:t>Základy obsluhy.</a:t>
            </a:r>
          </a:p>
          <a:p>
            <a:r>
              <a:rPr lang="cs-CZ" dirty="0" smtClean="0"/>
              <a:t>Výtečný oběd a k tomu vhodné nápoje.</a:t>
            </a:r>
          </a:p>
          <a:p>
            <a:r>
              <a:rPr lang="cs-CZ" dirty="0" smtClean="0"/>
              <a:t>Máme pro vás připravený zábavnou formou kvíz a následnou odměnu pro nejlepšího žáka z projektového dne.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532063"/>
            <a:ext cx="4184650" cy="3138487"/>
          </a:xfrm>
        </p:spPr>
      </p:pic>
    </p:spTree>
    <p:extLst>
      <p:ext uri="{BB962C8B-B14F-4D97-AF65-F5344CB8AC3E}">
        <p14:creationId xmlns:p14="http://schemas.microsoft.com/office/powerpoint/2010/main" val="207022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Přijďte za námi.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Těšíme se na Vás.</a:t>
            </a:r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dirty="0" smtClean="0"/>
              <a:t>Tým pracovníků Národního domu.</a:t>
            </a:r>
          </a:p>
          <a:p>
            <a:pPr algn="ctr"/>
            <a:r>
              <a:rPr lang="cs-CZ" dirty="0" smtClean="0"/>
              <a:t>Lektoři a školitelé </a:t>
            </a:r>
            <a:r>
              <a:rPr lang="cs-CZ" dirty="0" smtClean="0"/>
              <a:t>PV akademie z </a:t>
            </a:r>
            <a:r>
              <a:rPr lang="cs-CZ" dirty="0" smtClean="0"/>
              <a:t>oboru gastronomie.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75306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242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Faseta</vt:lpstr>
      <vt:lpstr>Etiketa a společenské chování</vt:lpstr>
      <vt:lpstr>KDO JSME – PV akademie ve spolupráci s Národním domem o.p.s. v Prostějově</vt:lpstr>
      <vt:lpstr>Co nabízíme:</vt:lpstr>
      <vt:lpstr>S námi se naučíte a vyzkoušíte si:</vt:lpstr>
      <vt:lpstr>S námi zažijete:</vt:lpstr>
      <vt:lpstr>Přijďte za námi.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Etiketa a společenské chování</dc:title>
  <dc:creator>konzbulova</dc:creator>
  <cp:lastModifiedBy>konzbulova</cp:lastModifiedBy>
  <cp:revision>7</cp:revision>
  <dcterms:created xsi:type="dcterms:W3CDTF">2022-04-11T19:01:04Z</dcterms:created>
  <dcterms:modified xsi:type="dcterms:W3CDTF">2022-07-28T06:36:23Z</dcterms:modified>
</cp:coreProperties>
</file>